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B30EB-239A-4E13-8745-2F3A9573F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FFA5F-05F9-4790-B319-B42F9F98C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3F0AA-4AA2-40CE-93B1-A020B6F2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173D3-51D4-4702-9FD2-863B57F4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B7468-71FC-4A69-AF21-15672AD9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4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A6070-50CB-424D-8768-CAABE8C8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58C51-3ACD-40EE-8354-20C5DADAB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A776F-9360-4FC8-A3D3-1E5C7464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0A7C1-29CD-4B91-8ACD-CF6F723B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017AC-DDCB-470D-B0EA-84AD5623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5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AC1645-0B07-4F4E-BC9D-5A556519E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4EEE16-CCC6-4372-AEAF-417508FF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BD107F-5816-4B23-AE0B-EF5CB479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4FA94-6B49-4820-9591-1E857F88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5F516-B357-4E04-97AE-93AA4F09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92A83-601C-4876-9FD8-29398305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6D897-8544-4AB4-8773-8EF32903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3ED1E-34E1-4712-92EA-1F3A1FEF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9DA5D-BF3F-4CCB-A500-E70911F0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146FB-ADE0-49D9-A541-07FD90F7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2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DE677-7BE3-432E-8222-6FF7B388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8029E-7357-4016-9257-36BF91572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BFB51-6822-4B85-9AE0-B28217BB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F6019-718F-4059-B085-6329C9BD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972CF-BF82-49F6-93BD-D616CF00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95FE3-D085-4ACF-BD6B-27AB78AC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E2E6F-9740-4AF0-B89E-FEA525275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644583-117E-463D-AE02-C9C727997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325E0-15B7-42BC-9C77-D8D9B37E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8112A-9FBA-444B-92E8-A42CD567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5F183-9EEA-43A7-A0D8-6CD18958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0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D2DCC-ECED-4C21-AA97-F0331C32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F60FD-1EBA-4B97-AEF0-00CBDA39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0FD879-A0E8-4825-9B69-B0AFAEEA8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B6574C-8B10-4F11-BCF0-487248EF7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8B60B2-0BA5-4FBD-89EE-97A65DD38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08FAB2-995C-4982-8B67-D525DED5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69A36D-BAE2-4F01-A7E3-71337528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2AE5A8-C819-46FE-B745-EECD5B7F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3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B2101-26B4-43E1-BB57-58C9573F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D446C2-C410-4903-A8BB-203EF274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CE2FA-8C08-4FC3-8A8D-F31C5922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24B5D3-CA67-4792-B133-139B8CFD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A32EE2-54CF-4182-A06B-2883DDEB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A62427-383A-418F-912F-685FBE20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D4ECF-1566-4232-8A89-08AF010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211D2-00C1-47A8-9623-0E95C282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6156A-DDF9-46F3-8CD5-16C423AA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613DA-1583-4ED7-9BBD-F35237C78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2BEFD-4894-46C0-84FC-E90C63A1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81A01-4AA9-47F8-9C90-00B1723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49D25-35C2-426E-93B1-9535F9BC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9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7BA50-22B7-4A0A-8951-80713BA0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AD197-52E8-4CD4-B922-140D4A0FB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B4CAF-A1C9-4E5B-9396-A60817DDD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C67467-1E58-4421-87A8-E94CDEFE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D99A31-AF7F-456F-902C-66788CF3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763B1-1754-4F70-A831-0072D365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1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43830-1A12-4661-85FA-A978DFBE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0EB36-D610-4BE3-9DC5-C19DD6F1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9501A-8CCD-41CE-BB62-C1B3D0090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C75B-51CE-4868-90D2-C2CA71900C2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421FE-B8DA-4FD1-B400-602934829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1A610-AE42-474F-87BB-DD62F3E47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0F67-7401-4613-BF26-6AFF2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8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64BA6-1FC5-4245-A3AC-2C8C82DD0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чтения в МКДОУ Балаганский детский сад № 1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BF5D5-D2B3-4FF4-BF1C-16E6141A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9" y="2480819"/>
            <a:ext cx="5988090" cy="39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A713D-E0BD-4630-8B77-2312BB5A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73D52-EA7D-4A68-BF61-B18C993B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 сказки «Курочка Ряба»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Клейн Светлана Владимировна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93E54-F322-4CCD-811D-F737E514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4" y="2664710"/>
            <a:ext cx="2852628" cy="3803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A152E-ADBF-447A-AA21-742F65328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55" y="2689372"/>
            <a:ext cx="2852628" cy="38035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BB07EC-A6B3-4FC3-A32C-AEDE50C6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46" y="2664711"/>
            <a:ext cx="2852627" cy="38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43DB3-3626-416C-891C-23946699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C8188-3C7F-43AE-8414-7A431517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60"/>
            <a:ext cx="10515600" cy="47203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сказки: «Рукавичка»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Писчанская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Сергеевна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6C0F8-1C54-4DD9-A7B5-3A7FC2D6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89" y="2519696"/>
            <a:ext cx="3771011" cy="28282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8D43B3-5FC0-4385-8AAD-91121CC6E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95" y="2553165"/>
            <a:ext cx="2800303" cy="2835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3DAC13-3AF8-4EA5-A291-00CA6A39A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98" y="2556910"/>
            <a:ext cx="3771011" cy="28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9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3593-3ABC-484A-9201-FEF0090A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6B84A-6C9F-4EFD-9AB6-7460F7A0B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«Теремок»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Попова Ольга Евгеньевна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4743D3-2B32-42E2-94D2-B4E9C5C2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3" y="3079048"/>
            <a:ext cx="2424638" cy="32328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B13B6-8E83-4E97-B91C-3E10E4C7B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1" y="3079049"/>
            <a:ext cx="2424638" cy="32328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0D0F42-576A-435D-9C0D-C287589B2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9" y="3079049"/>
            <a:ext cx="4310467" cy="32328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3D05A5-47DD-4A5A-97AB-BFE643A84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35" y="111015"/>
            <a:ext cx="2154865" cy="28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E7FA3-5C82-4BAD-B65F-546FED98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F259B-4894-43DF-AAAC-CF9814A0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8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«Петушок и бобовое зернышко»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Прокопьева Светлана Ивановна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46280-2277-4F0F-BBF6-B19F74B2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9" y="2753388"/>
            <a:ext cx="3984787" cy="20770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2636B-A5FB-41BC-84BD-29E7C48D4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6" y="2729908"/>
            <a:ext cx="3306045" cy="20910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9A7A39-AC83-4C83-9A68-ACCC6DF54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79" y="106325"/>
            <a:ext cx="2630306" cy="18806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5683DE-1CC4-4E40-A090-4EBC8577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81" y="2729908"/>
            <a:ext cx="3734311" cy="21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90013-615C-4BA6-B092-4F267CC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5B038-FE13-46C0-A4EE-F0ECD6E86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«Гуси лебеди»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Биндюкова Галина Михайловна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3AAD6D-9EDB-43EC-9ECF-A8D6A9BA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92" y="2720071"/>
            <a:ext cx="4113693" cy="30852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6D4572-EFBF-4B8A-A93C-B5A602FE2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0" y="2720070"/>
            <a:ext cx="4113692" cy="30852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D3BDE0-1443-4449-AA40-DA73184BA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5" y="2720071"/>
            <a:ext cx="2288215" cy="30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7549B-B65D-47A6-854E-2D9EB67E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A2F49-EBD3-4152-B9EE-6F9F4FAB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«Живая шляпа»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Хафизова Ксения Александровна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360C25-5F04-4200-808D-767358D39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8" y="39355"/>
            <a:ext cx="2176130" cy="29015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19D6B5-4245-42EE-BDFD-71AF9B63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6" y="3205695"/>
            <a:ext cx="3634365" cy="27257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75AB2D-F59A-4525-947C-368B726CA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47" y="3205695"/>
            <a:ext cx="3621471" cy="27161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134096-D74B-466F-81A4-134CD759E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54" y="3196025"/>
            <a:ext cx="3634364" cy="27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95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Урок чтения в МКДОУ Балаганский детский сад № 1 </vt:lpstr>
      <vt:lpstr>Группа раннего возраста  </vt:lpstr>
      <vt:lpstr>1 младшая группа</vt:lpstr>
      <vt:lpstr>Вторая младшая группа</vt:lpstr>
      <vt:lpstr>Средняя группа</vt:lpstr>
      <vt:lpstr>Старшая группа</vt:lpstr>
      <vt:lpstr>Подготовительная группа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чтения в МКДОУ Балаганский детский сад № 1 </dc:title>
  <dc:creator>User</dc:creator>
  <cp:lastModifiedBy>User</cp:lastModifiedBy>
  <cp:revision>1</cp:revision>
  <dcterms:created xsi:type="dcterms:W3CDTF">2022-11-24T05:48:25Z</dcterms:created>
  <dcterms:modified xsi:type="dcterms:W3CDTF">2022-11-24T07:19:00Z</dcterms:modified>
</cp:coreProperties>
</file>