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57" r:id="rId4"/>
    <p:sldId id="280" r:id="rId5"/>
    <p:sldId id="269" r:id="rId6"/>
    <p:sldId id="267" r:id="rId7"/>
    <p:sldId id="268" r:id="rId8"/>
    <p:sldId id="259" r:id="rId9"/>
    <p:sldId id="263" r:id="rId10"/>
    <p:sldId id="287" r:id="rId11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99"/>
    <a:srgbClr val="8CF73B"/>
    <a:srgbClr val="E37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288E7-D8A7-4913-BF2F-368BB36B91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88412-E298-4A7D-ACF7-12CE3D391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88412-E298-4A7D-ACF7-12CE3D3912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images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75" y="3786188"/>
            <a:ext cx="13573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24.jp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044367" flipH="1">
            <a:off x="7182644" y="146844"/>
            <a:ext cx="1728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 descr="0_115d87_6dca61ec_orig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429625" y="3214688"/>
            <a:ext cx="2857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0" descr="0_115ce1_a0a4bba0_orig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18970239">
            <a:off x="7920038" y="995363"/>
            <a:ext cx="3143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 descr="0_168ef0_9f3be76_orig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 rot="18569276">
            <a:off x="6880225" y="285751"/>
            <a:ext cx="2762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2" descr="0_169545_6a77a23_orig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643938" y="2928938"/>
            <a:ext cx="285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5776ce614f575155a8162c2d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8643938" y="2571750"/>
            <a:ext cx="31908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4" descr="17837122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8501063" y="3429000"/>
            <a:ext cx="5000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5" descr="963743329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358188" y="2857500"/>
            <a:ext cx="2143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butterfly_pink_icon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215188" y="4643438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7" descr="i.jp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259001">
            <a:off x="7881938" y="3830638"/>
            <a:ext cx="695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8" descr="trturka_tema_susleri_dekorlar_880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 rot="18520784">
            <a:off x="7800182" y="1631156"/>
            <a:ext cx="12001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 descr="i (4).jpg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0" y="142875"/>
            <a:ext cx="2301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71618"/>
            <a:ext cx="7772400" cy="110251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EB52EE7-AD01-4E18-87B0-B12EEDE06034}" type="datetimeFigureOut">
              <a:rPr lang="ru-RU"/>
              <a:pPr>
                <a:defRPr/>
              </a:pPr>
              <a:t>27.02.2023</a:t>
            </a:fld>
            <a:r>
              <a:rPr lang="ru-RU" dirty="0"/>
              <a:t> Пасечник Е.А.</a:t>
            </a:r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01839-5179-4212-B53F-FB7962AF2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4067-A63F-4793-8C45-9721556F9DCD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F480-95F1-451A-A7C2-AD71D10BC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63197-CE05-451E-B901-1BDFE0122D90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C2FE-E20D-4682-B3A7-C7E64F4C8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2B1EE-43E7-4AF1-8A81-C1F11C4BBF8E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12FD-430F-4624-848C-3251BD620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6B7C-0D3C-4B26-95E7-17D503379A70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C62C-D420-4B8F-B30E-BD37D376C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9295-448D-485B-BB19-B2AAB8D43BE0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710C-4BF5-48F6-9D13-9877A4032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4F0B-1F4B-4222-BB34-7431BA002D45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00C1-5699-475F-9C0E-2185A3224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AAAE-35D6-4CEB-9896-D7D19EAC361E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8487-7BE7-4FB9-B546-667D7629F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A7542-1BAE-48C4-AE36-BE2F382F4A86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4868-EA45-4B7F-BE02-310830BE6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47257-58FA-487C-A45D-1C0E783DCAF5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7B95-81EE-49FD-BA0B-7A425119D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5B867-F2A5-4F51-BE5C-F5DE4DF1C17F}" type="datetimeFigureOut">
              <a:rPr lang="ru-RU"/>
              <a:pPr>
                <a:defRPr/>
              </a:pPr>
              <a:t>27.02.2023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A4B84-C694-4D56-99FC-30B41F0C2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Пасечник Е А. 13.02 17г.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3B3F9E-2901-4A47-B421-1E385FC16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461"/>
            </a:avLst>
          </a:prstGeom>
          <a:solidFill>
            <a:srgbClr val="E37D29"/>
          </a:solidFill>
          <a:ln>
            <a:solidFill>
              <a:srgbClr val="E37D2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rgbClr val="C00000"/>
          </a:solidFill>
          <a:latin typeface="Calligraph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 b="1">
          <a:solidFill>
            <a:srgbClr val="C00000"/>
          </a:solidFill>
          <a:latin typeface="Calligraph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1946776"/>
            <a:ext cx="1843650" cy="294984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371475" y="898050"/>
            <a:ext cx="7772400" cy="1030030"/>
          </a:xfrm>
        </p:spPr>
        <p:txBody>
          <a:bodyPr/>
          <a:lstStyle/>
          <a:p>
            <a:pPr eaLnBrk="1" hangingPunct="1"/>
            <a:r>
              <a:rPr lang="ru-RU" sz="4000" dirty="0">
                <a:latin typeface="A&amp;S Porkchop Primitive Cyrillic" panose="020B0803050302020204" pitchFamily="34" charset="0"/>
              </a:rPr>
              <a:t>«</a:t>
            </a:r>
            <a:r>
              <a:rPr lang="ru-RU" sz="4000" dirty="0" err="1">
                <a:latin typeface="A&amp;S Porkchop Primitive Cyrillic" panose="020B0803050302020204" pitchFamily="34" charset="0"/>
              </a:rPr>
              <a:t>Эколята</a:t>
            </a:r>
            <a:r>
              <a:rPr lang="ru-RU" sz="4000" dirty="0">
                <a:latin typeface="A&amp;S Porkchop Primitive Cyrillic" panose="020B0803050302020204" pitchFamily="34" charset="0"/>
              </a:rPr>
              <a:t> – дошколята», юные защитники природы!!!</a:t>
            </a:r>
          </a:p>
        </p:txBody>
      </p:sp>
      <p:pic>
        <p:nvPicPr>
          <p:cNvPr id="13315" name="Рисунок 3" descr="blue-water-drop-and-green-leaf-on-white-aqua-eps10_138750590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43875" y="4357688"/>
            <a:ext cx="7858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43375" y="4286250"/>
            <a:ext cx="1580753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&amp;S Porkchop Primitive Cyrillic" panose="020B0803050302020204" pitchFamily="34" charset="0"/>
                <a:cs typeface="Times New Roman" pitchFamily="18" charset="0"/>
              </a:rPr>
              <a:t>2023г</a:t>
            </a:r>
            <a:endParaRPr lang="ru-RU" sz="3600" b="1" dirty="0">
              <a:latin typeface="A&amp;S Porkchop Primitive Cyrillic" panose="020B08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5" y="3143250"/>
            <a:ext cx="30280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Выполнили: Хафизова К.А., Исаченко С.А.,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Биндюкова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065562"/>
            <a:ext cx="1887370" cy="283105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4741640"/>
          </a:xfrm>
        </p:spPr>
        <p:txBody>
          <a:bodyPr/>
          <a:lstStyle/>
          <a:p>
            <a:r>
              <a:rPr lang="ru-RU" sz="5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05224828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496" y="123478"/>
            <a:ext cx="9001000" cy="4896544"/>
          </a:xfrm>
        </p:spPr>
        <p:txBody>
          <a:bodyPr/>
          <a:lstStyle/>
          <a:p>
            <a:r>
              <a:rPr lang="ru-RU" sz="3000" dirty="0"/>
              <a:t>Актуальность</a:t>
            </a:r>
            <a:br>
              <a:rPr lang="ru-RU" sz="32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проблемы взаимоотношений человека с окружающей средой могут быть решены только при условии формирования экологического мировоззрения у всех людей, повышения их экологической культуры. Сегодня всё больше стран, в том числе и Россия, присоединяется к реализации концепции «устойчивого развития», согласно которой человечество должно согласовывать свою деятельность с законами природы, изменять потребительское отношение к природе на признание её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самоценности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Важным условием перехода современного общества к «устойчивому развитию» является экологическое образование. Экологическое образование возводят в разряд первостепенных государственных проблем. Подразумевается создание системы непрерывного экологического образования, первой ступенью которой является дошкольная. Именно в дошкольном возрасте закладываются основы мировоззрения человека, формируется его отношение к окружающему миру. Познание ребёнком окружающего мира обязательно включает и познание природы. Очень важно с ранних лет развивать в детях умение созерцать природу, наслаждаться ею, вглядываться в неё и вслушиваться. В.С. Сухомлинский считал необходимым вводить малыша в окружающий мир природы так, чтобы каждый день открывал в нём что-то новое для себя, чтобы он рос исследователем, чтобы его шаг был путешествием к истокам чудес в природе, облагораживал сердце и закалял волю.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0"/>
            <a:ext cx="9036496" cy="5184576"/>
          </a:xfrm>
        </p:spPr>
        <p:txBody>
          <a:bodyPr/>
          <a:lstStyle/>
          <a:p>
            <a:r>
              <a:rPr lang="ru-RU" sz="2400" dirty="0"/>
              <a:t>Цель проекта: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начал экологической культуры у детей дошкольного возраста, способности понимать и любить окружающий мир и природу. 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Задачи проекта: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и обобщать знания детей о мире природы, как целостной взаимосвязанной системе;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представление детей о природе родного края и различных природных зон; 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общие познавательные способности: умение наблюдать, описывать, строить предположения и предлагать способы их проверки, находить причинно-следственные связи; 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детей к природе, желание активно изучать природный мир; 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экологическую культуры ребёнка, воспитание духовно богатой личности; 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нравственные чувства, выражающие в сопереживании природе, и эстетические чувства, связанные с красотой природного мира.</a:t>
            </a:r>
            <a:b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420" y="1851670"/>
            <a:ext cx="1892580" cy="31433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278815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alligraph"/>
                <a:cs typeface="Times New Roman" pitchFamily="18" charset="0"/>
              </a:rPr>
              <a:t>           Формы работы по реализации проекта</a:t>
            </a:r>
            <a:endParaRPr lang="ru-RU" sz="2400" dirty="0">
              <a:solidFill>
                <a:srgbClr val="FF0000"/>
              </a:solidFill>
              <a:latin typeface="Calligraph"/>
              <a:cs typeface="Times New Roman" pitchFamily="18" charset="0"/>
            </a:endParaRPr>
          </a:p>
          <a:p>
            <a:br>
              <a:rPr lang="ru-RU" dirty="0">
                <a:latin typeface="Calligraph"/>
              </a:rPr>
            </a:br>
            <a:endParaRPr lang="ru-RU" dirty="0">
              <a:latin typeface="Calligraph"/>
              <a:cs typeface="Times New Roman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«Покорми птиц зимой»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 в лес с целью наблюдения за живой природой в зимний период, поиск решения экологической проблемы.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«Помоги природе-убери мусор в лесу»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детско-родительского творчества «Мой подарок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«Уборка территории детского сада»</a:t>
            </a:r>
          </a:p>
        </p:txBody>
      </p:sp>
    </p:spTree>
    <p:extLst>
      <p:ext uri="{BB962C8B-B14F-4D97-AF65-F5344CB8AC3E}">
        <p14:creationId xmlns:p14="http://schemas.microsoft.com/office/powerpoint/2010/main" val="2088491016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68" y="135913"/>
            <a:ext cx="706052" cy="1100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Акция «Покорми птиц зимой»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635FC-8F1E-47EC-BFDB-1654CB220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43558"/>
            <a:ext cx="1944216" cy="223224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7798E7-FAAE-4E60-8E85-2CDC2845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3598"/>
            <a:ext cx="2360860" cy="31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30946-0697-4EEE-935C-DACEF3122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131590"/>
            <a:ext cx="2952328" cy="21316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77C7C4-3AD4-472A-ACD4-A59A2F88D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2931790"/>
            <a:ext cx="1928813" cy="25717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A46A35D-EFA7-4CBA-8443-F580DC90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7814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0FFEA8-E125-4434-90DD-22F3085B6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3003798"/>
            <a:ext cx="1728192" cy="201622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Целевые прогулки в лес с целью наблюдения за живой природой в зимний период, поиск решения экологической проблемы.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FC0CC6-BE55-45B1-A2A7-753F2321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75606"/>
            <a:ext cx="3960440" cy="29703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5C69C-BCBA-4BDA-8293-273BF6F2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75606"/>
            <a:ext cx="4077072" cy="305780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Акция «Помоги природе-убери </a:t>
            </a:r>
            <a:br>
              <a:rPr lang="ru-RU" sz="3200" dirty="0"/>
            </a:br>
            <a:r>
              <a:rPr lang="ru-RU" sz="3200" dirty="0"/>
              <a:t>мусор в лесу»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696" y="159000"/>
            <a:ext cx="1206167" cy="1809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32B61-5C6F-4890-A798-5FBDFFCD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9323E3F-8B6E-4072-A190-A6CE7759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31590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8AB23E-BC21-49DB-8395-41776AA6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995686"/>
            <a:ext cx="3789040" cy="284178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Выставка детско-родительского творчества «Мой подарок для </a:t>
            </a:r>
            <a:r>
              <a:rPr lang="ru-RU" sz="3200" dirty="0" err="1"/>
              <a:t>эколят</a:t>
            </a:r>
            <a:r>
              <a:rPr lang="ru-RU" sz="3200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E22A29-DDFA-403F-9581-ADEA6016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27"/>
          <a:stretch/>
        </p:blipFill>
        <p:spPr>
          <a:xfrm>
            <a:off x="3131840" y="1059582"/>
            <a:ext cx="5850495" cy="3240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045914-D4F7-4248-AAAC-7701E3085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" t="646" r="-312" b="28009"/>
          <a:stretch/>
        </p:blipFill>
        <p:spPr>
          <a:xfrm>
            <a:off x="323528" y="1059582"/>
            <a:ext cx="2880320" cy="3312368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«Уборка территории детского сада»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E6FA54-A2E9-4E60-910A-BA785D4A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75606"/>
            <a:ext cx="2016224" cy="26882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835D5E-E055-4AC1-918D-97802344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9" y="1231066"/>
            <a:ext cx="2448272" cy="3264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24F98F-E71B-440C-AB91-C2D7CDCFD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987574"/>
            <a:ext cx="1838803" cy="2451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19A6EF-4061-4848-B3DE-61E0A3A5F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779662"/>
            <a:ext cx="2160240" cy="288032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460</Words>
  <Application>Microsoft Office PowerPoint</Application>
  <PresentationFormat>Экран (16:9)</PresentationFormat>
  <Paragraphs>19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A&amp;S Porkchop Primitive Cyrillic</vt:lpstr>
      <vt:lpstr>Arial</vt:lpstr>
      <vt:lpstr>Calibri</vt:lpstr>
      <vt:lpstr>Calligraph</vt:lpstr>
      <vt:lpstr>Times New Roman</vt:lpstr>
      <vt:lpstr>Тема Office</vt:lpstr>
      <vt:lpstr>«Эколята – дошколята», юные защитники природы!!!</vt:lpstr>
      <vt:lpstr>Актуальность Современные проблемы взаимоотношений человека с окружающей средой могут быть решены только при условии формирования экологического мировоззрения у всех людей, повышения их экологической культуры. Сегодня всё больше стран, в том числе и Россия, присоединяется к реализации концепции «устойчивого развития», согласно которой человечество должно согласовывать свою деятельность с законами природы, изменять потребительское отношение к природе на признание её самоценности. Важным условием перехода современного общества к «устойчивому развитию» является экологическое образование. Экологическое образование возводят в разряд первостепенных государственных проблем. Подразумевается создание системы непрерывного экологического образования, первой ступенью которой является дошкольная. Именно в дошкольном возрасте закладываются основы мировоззрения человека, формируется его отношение к окружающему миру. Познание ребёнком окружающего мира обязательно включает и познание природы. Очень важно с ранних лет развивать в детях умение созерцать природу, наслаждаться ею, вглядываться в неё и вслушиваться. В.С. Сухомлинский считал необходимым вводить малыша в окружающий мир природы так, чтобы каждый день открывал в нём что-то новое для себя, чтобы он рос исследователем, чтобы его шаг был путешествием к истокам чудес в природе, облагораживал сердце и закалял волю.</vt:lpstr>
      <vt:lpstr>Цель проекта: формирование начал экологической культуры у детей дошкольного возраста, способности понимать и любить окружающий мир и природу.  Задачи проекта: - расширять и обобщать знания детей о мире природы, как целостной взаимосвязанной системе; - обогащать представление детей о природе родного края и различных природных зон;  - развивать общие познавательные способности: умение наблюдать, описывать, строить предположения и предлагать способы их проверки, находить причинно-следственные связи;  развивать познавательный интерес детей к природе, желание активно изучать природный мир;  - формировать экологическую культуры ребёнка, воспитание духовно богатой личности;  - воспитывать нравственные чувства, выражающие в сопереживании природе, и эстетические чувства, связанные с красотой природного мира. </vt:lpstr>
      <vt:lpstr>Презентация PowerPoint</vt:lpstr>
      <vt:lpstr>Акция «Покорми птиц зимой»</vt:lpstr>
      <vt:lpstr>Целевые прогулки в лес с целью наблюдения за живой природой в зимний период, поиск решения экологической проблемы.</vt:lpstr>
      <vt:lpstr>Акция «Помоги природе-убери  мусор в лесу»</vt:lpstr>
      <vt:lpstr>Выставка детско-родительского творчества «Мой подарок для эколят»</vt:lpstr>
      <vt:lpstr>«Уборка территории детского сада»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ok.ksenon@mail.ru</cp:lastModifiedBy>
  <cp:revision>70</cp:revision>
  <dcterms:created xsi:type="dcterms:W3CDTF">2017-02-13T14:16:33Z</dcterms:created>
  <dcterms:modified xsi:type="dcterms:W3CDTF">2023-02-27T00:06:40Z</dcterms:modified>
</cp:coreProperties>
</file>